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3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A7EDC-35D8-4FD1-BCFE-C059E133A2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EC4F-89AB-480D-9A25-F43201C7AE9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50307" y="585925"/>
            <a:ext cx="609452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i="1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2023 The 2nd International Conference on </a:t>
            </a:r>
            <a:endParaRPr lang="en-US" altLang="zh-CN" sz="1600" b="1" i="1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b="1" i="1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Advanced Civil Engineering and Smart Structures </a:t>
            </a:r>
            <a:endParaRPr lang="en-US" altLang="zh-CN" sz="2000" b="1" i="1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23783" y="2912691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</a:rPr>
              <a:t>Title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3783" y="3429000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</a:rPr>
              <a:t>Author Information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031793" y="585925"/>
            <a:ext cx="1563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Swis721 BlkCn BT" panose="020B0806030502040204" pitchFamily="34" charset="0"/>
              </a:rPr>
              <a:t>Your logo here</a:t>
            </a:r>
            <a:endParaRPr lang="en-US" altLang="zh-CN" b="1" dirty="0">
              <a:latin typeface="Swis721 BlkCn BT" panose="020B0806030502040204" pitchFamily="34" charset="0"/>
            </a:endParaRPr>
          </a:p>
          <a:p>
            <a:endParaRPr lang="zh-CN" alt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523783" y="2337713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</a:rPr>
              <a:t>Paper ID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-361315" y="78105"/>
            <a:ext cx="2955925" cy="5994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en-US" altLang="zh-CN" sz="3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ACESS2023</a:t>
            </a:r>
            <a:endParaRPr lang="en-US" altLang="zh-CN" sz="3200" b="1">
              <a:ln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24" name="图片 23" descr="图片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344295"/>
            <a:ext cx="12192000" cy="5513705"/>
          </a:xfrm>
          <a:prstGeom prst="rect">
            <a:avLst/>
          </a:prstGeom>
        </p:spPr>
      </p:pic>
      <p:sp>
        <p:nvSpPr>
          <p:cNvPr id="19" name="文本框 18"/>
          <p:cNvSpPr txBox="1"/>
          <p:nvPr>
            <p:custDataLst>
              <p:tags r:id="rId2"/>
            </p:custDataLst>
          </p:nvPr>
        </p:nvSpPr>
        <p:spPr>
          <a:xfrm>
            <a:off x="387985" y="1973580"/>
            <a:ext cx="4421505" cy="16554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1"/>
                </a:solidFill>
              </a:rPr>
              <a:t>Paper ID</a:t>
            </a:r>
            <a:endParaRPr lang="en-US" altLang="zh-CN" b="1">
              <a:solidFill>
                <a:schemeClr val="bg1"/>
              </a:solidFill>
            </a:endParaRPr>
          </a:p>
          <a:p>
            <a:endParaRPr lang="en-US" altLang="zh-CN" b="1">
              <a:solidFill>
                <a:schemeClr val="bg1"/>
              </a:solidFill>
            </a:endParaRPr>
          </a:p>
          <a:p>
            <a:r>
              <a:rPr lang="en-US" altLang="zh-CN" b="1">
                <a:solidFill>
                  <a:schemeClr val="bg1"/>
                </a:solidFill>
              </a:rPr>
              <a:t>Title</a:t>
            </a:r>
            <a:endParaRPr lang="en-US" altLang="zh-CN" b="1">
              <a:solidFill>
                <a:schemeClr val="bg1"/>
              </a:solidFill>
            </a:endParaRPr>
          </a:p>
          <a:p>
            <a:endParaRPr lang="en-US" altLang="zh-CN" b="1">
              <a:solidFill>
                <a:schemeClr val="bg1"/>
              </a:solidFill>
            </a:endParaRPr>
          </a:p>
          <a:p>
            <a:r>
              <a:rPr lang="en-US" altLang="zh-CN" b="1">
                <a:solidFill>
                  <a:schemeClr val="bg1"/>
                </a:solidFill>
              </a:rPr>
              <a:t>Author Information</a:t>
            </a:r>
            <a:endParaRPr lang="en-US" altLang="zh-CN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51751" y="807868"/>
            <a:ext cx="439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812520"/>
                </a:solidFill>
                <a:effectLst/>
              </a:rPr>
              <a:t>4-5 sentences of your brief introduction</a:t>
            </a:r>
            <a:endParaRPr lang="en-US" altLang="zh-CN" dirty="0">
              <a:effectLst/>
            </a:endParaRPr>
          </a:p>
          <a:p>
            <a:endParaRPr lang="zh-CN" altLang="en-US" dirty="0"/>
          </a:p>
        </p:txBody>
      </p:sp>
      <p:sp>
        <p:nvSpPr>
          <p:cNvPr id="12" name="矩形 11"/>
          <p:cNvSpPr/>
          <p:nvPr>
            <p:custDataLst>
              <p:tags r:id="rId1"/>
            </p:custDataLst>
          </p:nvPr>
        </p:nvSpPr>
        <p:spPr>
          <a:xfrm>
            <a:off x="10576560" y="6461760"/>
            <a:ext cx="1615440" cy="3130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en-US" altLang="zh-CN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ACESS2023</a:t>
            </a:r>
            <a:endParaRPr lang="en-US" altLang="zh-CN" sz="2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ZmODE5OWZkYTJkODdiMGJkY2NmZTU4YTQxNjVkMj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WPS 演示</Application>
  <PresentationFormat>宽屏</PresentationFormat>
  <Paragraphs>25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Swis721 BlkCn BT</vt:lpstr>
      <vt:lpstr>Yu Gothic UI Semibold</vt:lpstr>
      <vt:lpstr>等线</vt:lpstr>
      <vt:lpstr>微软雅黑</vt:lpstr>
      <vt:lpstr>Arial Unicode MS</vt:lpstr>
      <vt:lpstr>等线 Light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高 文</dc:creator>
  <cp:lastModifiedBy>商学院的wps</cp:lastModifiedBy>
  <cp:revision>14</cp:revision>
  <dcterms:created xsi:type="dcterms:W3CDTF">2023-03-14T08:04:00Z</dcterms:created>
  <dcterms:modified xsi:type="dcterms:W3CDTF">2023-11-05T02:06:22Z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2B7062782B3B4889B89CE611FF50F064_12</vt:lpwstr>
  </property>
  <property fmtid="{D5CDD505-2E9C-101B-9397-08002B2CF9AE}" pid="3" name="KSOProductBuildVer">
    <vt:lpwstr>2052-12.1.0.15712</vt:lpwstr>
  </property>
</Properties>
</file>